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75" d="100"/>
          <a:sy n="75" d="100"/>
        </p:scale>
        <p:origin x="2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TM03090430[[fn=縞模様]]</Template>
  <TotalTime>0</TotalTime>
  <Words>0</Words>
  <Application>Microsoft Office PowerPoint</Application>
  <PresentationFormat>ワイド画面</PresentationFormat>
  <Paragraphs>0</Paragraphs>
  <Slides>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0</vt:i4>
      </vt:variant>
    </vt:vector>
  </HeadingPairs>
  <TitlesOfParts>
    <vt:vector size="4" baseType="lpstr">
      <vt:lpstr>ＭＳ ゴシック</vt:lpstr>
      <vt:lpstr>Corbel</vt:lpstr>
      <vt:lpstr>Wingdings</vt:lpstr>
      <vt:lpstr>縞模様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2016-05-08T18:55:30Z</dcterms:created>
  <dcterms:modified xsi:type="dcterms:W3CDTF">2016-05-08T19:09:28Z</dcterms:modified>
</cp:coreProperties>
</file>